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083" y="16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442C-285B-48C2-B974-6006EB07A903}" type="datetimeFigureOut">
              <a:rPr lang="en-US" smtClean="0"/>
              <a:t>10/1/2013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A659-A520-4537-9C3F-7E341F22C1E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4" descr="hand of cards.png"/>
          <p:cNvPicPr>
            <a:picLocks noChangeAspect="1"/>
          </p:cNvPicPr>
          <p:nvPr/>
        </p:nvPicPr>
        <p:blipFill>
          <a:blip r:embed="rId2" cstate="print"/>
          <a:srcRect l="28783" t="60417" b="4861"/>
          <a:stretch>
            <a:fillRect/>
          </a:stretch>
        </p:blipFill>
        <p:spPr>
          <a:xfrm>
            <a:off x="3429000" y="142844"/>
            <a:ext cx="3286148" cy="4687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124744" y="140364"/>
            <a:ext cx="2180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>
                <a:latin typeface="Brush Script MT" pitchFamily="66" charset="0"/>
              </a:rPr>
              <a:t>A Gift for You</a:t>
            </a:r>
            <a:endParaRPr lang="en-AU" sz="3200" b="1" dirty="0">
              <a:latin typeface="Brush Script MT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715" y="810925"/>
            <a:ext cx="59811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This Voucher entitles  you to a </a:t>
            </a:r>
            <a:r>
              <a:rPr lang="en-AU" sz="1200" i="1" dirty="0" smtClean="0"/>
              <a:t>Beginner’s Bridge Course</a:t>
            </a:r>
            <a:r>
              <a:rPr lang="en-AU" sz="1200" dirty="0" smtClean="0"/>
              <a:t> at the </a:t>
            </a:r>
            <a:r>
              <a:rPr lang="en-AU" sz="1200" dirty="0"/>
              <a:t> </a:t>
            </a:r>
            <a:r>
              <a:rPr lang="en-AU" sz="1200" dirty="0" err="1" smtClean="0"/>
              <a:t>xxxxxxxxxx</a:t>
            </a:r>
            <a:r>
              <a:rPr lang="en-AU" sz="1200" dirty="0" smtClean="0"/>
              <a:t> Bridge Club</a:t>
            </a:r>
            <a:r>
              <a:rPr lang="en-AU" sz="1200" dirty="0"/>
              <a:t> </a:t>
            </a:r>
            <a:r>
              <a:rPr lang="en-AU" sz="1200" dirty="0" smtClean="0"/>
              <a:t>located at </a:t>
            </a:r>
            <a:r>
              <a:rPr lang="en-AU" sz="1200" dirty="0" err="1" smtClean="0"/>
              <a:t>xxxxxxxxxxxxxxxxxxxxxx</a:t>
            </a:r>
            <a:r>
              <a:rPr lang="en-AU" sz="1200" dirty="0" smtClean="0"/>
              <a:t>, </a:t>
            </a:r>
            <a:r>
              <a:rPr lang="en-AU" sz="1200" dirty="0" err="1" smtClean="0"/>
              <a:t>xxxxxxxxxxxxxxxxx</a:t>
            </a:r>
            <a:r>
              <a:rPr lang="en-AU" sz="1200" dirty="0" smtClean="0"/>
              <a:t>. </a:t>
            </a:r>
          </a:p>
          <a:p>
            <a:endParaRPr lang="en-AU" sz="1200" dirty="0"/>
          </a:p>
          <a:p>
            <a:r>
              <a:rPr lang="en-AU" sz="1200" dirty="0" smtClean="0"/>
              <a:t>The course includes </a:t>
            </a:r>
            <a:r>
              <a:rPr lang="en-AU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??</a:t>
            </a:r>
            <a:r>
              <a:rPr lang="en-AU" sz="1200" dirty="0" smtClean="0"/>
              <a:t> </a:t>
            </a:r>
            <a:r>
              <a:rPr lang="en-AU" sz="1200" dirty="0" smtClean="0"/>
              <a:t>weekly lessons, a bridge book and one free supervised duplicate session. </a:t>
            </a:r>
          </a:p>
          <a:p>
            <a:endParaRPr lang="en-AU" sz="1200" dirty="0"/>
          </a:p>
          <a:p>
            <a:r>
              <a:rPr lang="en-AU" sz="1200" dirty="0" smtClean="0"/>
              <a:t>Please contact the Secretary on  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 </a:t>
            </a:r>
            <a:r>
              <a:rPr lang="en-AU" sz="1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1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1200" dirty="0" smtClean="0"/>
              <a:t>to book your course.</a:t>
            </a:r>
          </a:p>
          <a:p>
            <a:endParaRPr lang="en-AU" sz="1200" dirty="0"/>
          </a:p>
          <a:p>
            <a:r>
              <a:rPr lang="en-AU" sz="1200" dirty="0" smtClean="0"/>
              <a:t>100s of new friends are waiting to meet you!</a:t>
            </a:r>
            <a:endParaRPr lang="en-AU" sz="1200" dirty="0"/>
          </a:p>
          <a:p>
            <a:endParaRPr lang="en-AU" sz="1200" dirty="0" smtClean="0"/>
          </a:p>
          <a:p>
            <a:r>
              <a:rPr lang="en-AU" sz="800" b="1" dirty="0" smtClean="0"/>
              <a:t>Not redeemable for cash.  </a:t>
            </a:r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687680" y="1617676"/>
            <a:ext cx="21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MERRY  CHRISTMAS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692696" y="872656"/>
            <a:ext cx="0" cy="1988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197591" y="3024532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7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487" y="6169917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5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172483" y="286155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2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51833" y="2884037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3" name="Picture 42" descr="hand of cards.png"/>
          <p:cNvPicPr>
            <a:picLocks noChangeAspect="1"/>
          </p:cNvPicPr>
          <p:nvPr/>
        </p:nvPicPr>
        <p:blipFill>
          <a:blip r:embed="rId2" cstate="print"/>
          <a:srcRect l="28783" t="60417" b="4861"/>
          <a:stretch>
            <a:fillRect/>
          </a:stretch>
        </p:blipFill>
        <p:spPr>
          <a:xfrm>
            <a:off x="3429000" y="3024532"/>
            <a:ext cx="3279940" cy="4687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4" name="TextBox 43"/>
          <p:cNvSpPr txBox="1"/>
          <p:nvPr/>
        </p:nvSpPr>
        <p:spPr>
          <a:xfrm>
            <a:off x="1133105" y="3049832"/>
            <a:ext cx="2180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>
                <a:latin typeface="Brush Script MT" pitchFamily="66" charset="0"/>
              </a:rPr>
              <a:t>A Gift for You</a:t>
            </a:r>
            <a:endParaRPr lang="en-AU" sz="3200" b="1" dirty="0">
              <a:latin typeface="Brush Script MT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1527" y="3701795"/>
            <a:ext cx="58774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This Voucher entitles  you to a </a:t>
            </a:r>
            <a:r>
              <a:rPr lang="en-AU" sz="1200" i="1" dirty="0" smtClean="0"/>
              <a:t>Beginner’s Bridge Course</a:t>
            </a:r>
            <a:r>
              <a:rPr lang="en-AU" sz="1200" dirty="0" smtClean="0"/>
              <a:t> at the  </a:t>
            </a:r>
            <a:r>
              <a:rPr lang="en-AU" sz="1200" dirty="0" err="1" smtClean="0"/>
              <a:t>xxxxxxxx</a:t>
            </a:r>
            <a:r>
              <a:rPr lang="en-AU" sz="1200" dirty="0" smtClean="0"/>
              <a:t> Bridge Club</a:t>
            </a:r>
            <a:r>
              <a:rPr lang="en-AU" sz="1200" dirty="0"/>
              <a:t> </a:t>
            </a:r>
            <a:r>
              <a:rPr lang="en-AU" sz="1200" dirty="0" smtClean="0"/>
              <a:t>located at </a:t>
            </a:r>
            <a:r>
              <a:rPr lang="en-AU" sz="1200" dirty="0" err="1" smtClean="0"/>
              <a:t>xxxxxxxxxxxxxxxxxxxxxxxxx</a:t>
            </a:r>
            <a:r>
              <a:rPr lang="en-AU" sz="1200" dirty="0" smtClean="0"/>
              <a:t>, </a:t>
            </a:r>
            <a:r>
              <a:rPr lang="en-AU" sz="1200" dirty="0" err="1" smtClean="0"/>
              <a:t>xxxxxxxxxxxxxxxxx</a:t>
            </a:r>
            <a:r>
              <a:rPr lang="en-AU" sz="1200" dirty="0" smtClean="0"/>
              <a:t>.</a:t>
            </a:r>
          </a:p>
          <a:p>
            <a:endParaRPr lang="en-AU" sz="1200" dirty="0"/>
          </a:p>
          <a:p>
            <a:r>
              <a:rPr lang="en-AU" sz="1200" dirty="0" smtClean="0"/>
              <a:t>The course includes </a:t>
            </a:r>
            <a:r>
              <a:rPr lang="en-AU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??</a:t>
            </a:r>
            <a:r>
              <a:rPr lang="en-AU" sz="1200" dirty="0" smtClean="0"/>
              <a:t> </a:t>
            </a:r>
            <a:r>
              <a:rPr lang="en-AU" sz="1200" dirty="0" smtClean="0"/>
              <a:t>weekly lessons, a bridge book and one free supervised duplicate session. </a:t>
            </a:r>
          </a:p>
          <a:p>
            <a:endParaRPr lang="en-AU" sz="1200" dirty="0"/>
          </a:p>
          <a:p>
            <a:r>
              <a:rPr lang="en-AU" sz="1200" dirty="0" smtClean="0"/>
              <a:t>Please contact the Secretary on  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 </a:t>
            </a:r>
            <a:r>
              <a:rPr lang="en-AU" sz="1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 </a:t>
            </a:r>
            <a:r>
              <a:rPr lang="en-AU" sz="1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blah</a:t>
            </a:r>
            <a:r>
              <a:rPr lang="en-AU" sz="1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1200" dirty="0" smtClean="0"/>
              <a:t>to book your course.</a:t>
            </a:r>
          </a:p>
          <a:p>
            <a:endParaRPr lang="en-AU" sz="1200" dirty="0"/>
          </a:p>
          <a:p>
            <a:r>
              <a:rPr lang="en-AU" sz="1200" dirty="0" smtClean="0"/>
              <a:t>100s of new friends are waiting to meet you!</a:t>
            </a:r>
            <a:endParaRPr lang="en-AU" sz="1200" dirty="0"/>
          </a:p>
          <a:p>
            <a:endParaRPr lang="en-AU" sz="1200" dirty="0" smtClean="0"/>
          </a:p>
          <a:p>
            <a:r>
              <a:rPr lang="en-AU" sz="800" b="1" dirty="0" smtClean="0"/>
              <a:t>Not redeemable for cash.  </a:t>
            </a:r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-687678" y="4504814"/>
            <a:ext cx="21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MERRY  CHRISTMAS</a:t>
            </a:r>
            <a:endParaRPr lang="en-AU" b="1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24992" y="3770510"/>
            <a:ext cx="0" cy="1881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93849" y="6045094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0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-103255" y="9190479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1" name="AutoShape 2" descr="https://docs.google.com/?pid=bl&amp;srcid=ADGEESgd7KgnJPKKX_yuwPhU5hNFlJL5kwEc6jThOgeM7WzNABs6iZHeI6aTXkBCuFKFgVgeBrBGwCS6OyoQLue2sU0SWIN4Tx6p3vGLSmbU4sOqi6HoiA-4IjwKHGNubHvtkjom0r96&amp;q=cache%3AnrOFmHI8KdYJ%3Aweb2.acbl.org%2Fdocumentlibrary%2Fmarketing%2FBestPartner.pdf%20165%2C000%20new%20friends%20are%20waiting%20to%20meet%20you&amp;docid=5391c5263232a5ab372b5c05954155ab&amp;a=bi&amp;pagenumber=3&amp;w=707"/>
          <p:cNvSpPr>
            <a:spLocks noChangeAspect="1" noChangeArrowheads="1"/>
          </p:cNvSpPr>
          <p:nvPr/>
        </p:nvSpPr>
        <p:spPr bwMode="auto">
          <a:xfrm>
            <a:off x="68741" y="5882117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1122223" y="5966423"/>
            <a:ext cx="2180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>
                <a:latin typeface="Brush Script MT" pitchFamily="66" charset="0"/>
              </a:rPr>
              <a:t>A Gift for You</a:t>
            </a:r>
          </a:p>
        </p:txBody>
      </p:sp>
      <p:pic>
        <p:nvPicPr>
          <p:cNvPr id="83" name="Picture 82" descr="hand of cards.png"/>
          <p:cNvPicPr>
            <a:picLocks noChangeAspect="1"/>
          </p:cNvPicPr>
          <p:nvPr/>
        </p:nvPicPr>
        <p:blipFill>
          <a:blip r:embed="rId2" cstate="print"/>
          <a:srcRect l="28783" t="60417" b="4861"/>
          <a:stretch>
            <a:fillRect/>
          </a:stretch>
        </p:blipFill>
        <p:spPr>
          <a:xfrm>
            <a:off x="3433872" y="6031342"/>
            <a:ext cx="3224424" cy="4687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4" name="TextBox 83"/>
          <p:cNvSpPr txBox="1"/>
          <p:nvPr/>
        </p:nvSpPr>
        <p:spPr>
          <a:xfrm rot="16200000">
            <a:off x="-625063" y="7466544"/>
            <a:ext cx="21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MERRY  CHRISTMAS</a:t>
            </a:r>
            <a:endParaRPr lang="en-AU" b="1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790020" y="6732240"/>
            <a:ext cx="0" cy="2301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" name="Rectangle 11263"/>
          <p:cNvSpPr/>
          <p:nvPr/>
        </p:nvSpPr>
        <p:spPr>
          <a:xfrm>
            <a:off x="891162" y="6732240"/>
            <a:ext cx="5762260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/>
              <a:t>This </a:t>
            </a:r>
            <a:r>
              <a:rPr lang="en-AU" sz="1200" dirty="0" smtClean="0"/>
              <a:t>Voucher </a:t>
            </a:r>
            <a:r>
              <a:rPr lang="en-AU" sz="1200" dirty="0"/>
              <a:t>entitles  you to a </a:t>
            </a:r>
            <a:r>
              <a:rPr lang="en-AU" sz="1200" i="1" dirty="0"/>
              <a:t>Beginner’s Bridge Course</a:t>
            </a:r>
            <a:r>
              <a:rPr lang="en-AU" sz="1200" dirty="0"/>
              <a:t> at </a:t>
            </a:r>
            <a:r>
              <a:rPr lang="en-AU" sz="1200" dirty="0" smtClean="0"/>
              <a:t>the </a:t>
            </a:r>
            <a:r>
              <a:rPr lang="en-AU" sz="1200" dirty="0" err="1" smtClean="0"/>
              <a:t>xxxxxx</a:t>
            </a:r>
            <a:r>
              <a:rPr lang="en-AU" sz="1200" dirty="0" smtClean="0"/>
              <a:t>  Bridge Club</a:t>
            </a:r>
            <a:r>
              <a:rPr lang="en-AU" sz="1200" dirty="0"/>
              <a:t> </a:t>
            </a:r>
            <a:r>
              <a:rPr lang="en-AU" sz="1200" dirty="0" smtClean="0"/>
              <a:t>located at </a:t>
            </a:r>
            <a:r>
              <a:rPr lang="en-AU" sz="1200" dirty="0" err="1" smtClean="0"/>
              <a:t>xxxxxxxxxxxxxxxxxxxxxxxx</a:t>
            </a:r>
            <a:r>
              <a:rPr lang="en-AU" sz="1200" dirty="0" smtClean="0"/>
              <a:t>, </a:t>
            </a:r>
            <a:r>
              <a:rPr lang="en-AU" sz="1200" dirty="0" err="1" smtClean="0"/>
              <a:t>xxxxxxxxxxxxxxx</a:t>
            </a:r>
            <a:r>
              <a:rPr lang="en-AU" sz="1200" dirty="0" smtClean="0"/>
              <a:t>.</a:t>
            </a:r>
          </a:p>
          <a:p>
            <a:endParaRPr lang="en-AU" sz="1200" dirty="0"/>
          </a:p>
          <a:p>
            <a:r>
              <a:rPr lang="en-AU" sz="1200" dirty="0"/>
              <a:t>The course includes </a:t>
            </a:r>
            <a:r>
              <a:rPr lang="en-AU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??</a:t>
            </a:r>
            <a:r>
              <a:rPr lang="en-AU" sz="1200" dirty="0" smtClean="0"/>
              <a:t> </a:t>
            </a:r>
            <a:r>
              <a:rPr lang="en-AU" sz="1200" dirty="0"/>
              <a:t>weekly lessons, a bridge book and one free supervised duplicate session. </a:t>
            </a:r>
          </a:p>
          <a:p>
            <a:endParaRPr lang="en-AU" sz="1200" dirty="0"/>
          </a:p>
          <a:p>
            <a:r>
              <a:rPr lang="en-AU" sz="1200" dirty="0"/>
              <a:t>Please contact </a:t>
            </a:r>
            <a:r>
              <a:rPr lang="en-AU" sz="1200" dirty="0" smtClean="0"/>
              <a:t>the Secretary </a:t>
            </a:r>
            <a:r>
              <a:rPr lang="en-AU" sz="1200" dirty="0"/>
              <a:t>on 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 </a:t>
            </a:r>
            <a:r>
              <a:rPr lang="en-AU" sz="1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1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blah</a:t>
            </a:r>
            <a:r>
              <a:rPr lang="en-AU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1200" dirty="0" smtClean="0"/>
              <a:t>to </a:t>
            </a:r>
            <a:r>
              <a:rPr lang="en-AU" sz="1200" dirty="0"/>
              <a:t>book your course.</a:t>
            </a:r>
          </a:p>
          <a:p>
            <a:endParaRPr lang="en-AU" sz="1200" dirty="0"/>
          </a:p>
          <a:p>
            <a:r>
              <a:rPr lang="en-AU" sz="1200" dirty="0" smtClean="0"/>
              <a:t>100s of </a:t>
            </a:r>
            <a:r>
              <a:rPr lang="en-AU" sz="1200" dirty="0"/>
              <a:t>new friends are waiting to meet you!</a:t>
            </a:r>
          </a:p>
          <a:p>
            <a:endParaRPr lang="en-AU" dirty="0"/>
          </a:p>
          <a:p>
            <a:r>
              <a:rPr lang="en-AU" sz="800" b="1" dirty="0"/>
              <a:t>Not redeemable for cash</a:t>
            </a:r>
          </a:p>
        </p:txBody>
      </p:sp>
      <p:pic>
        <p:nvPicPr>
          <p:cNvPr id="25" name="Picture 24" descr="http://www.qldbridge.com/gcc/images/abf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349" y="139735"/>
            <a:ext cx="928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http://www.qldbridge.com/gcc/images/abf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721" y="3004075"/>
            <a:ext cx="928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http://www.qldbridge.com/gcc/images/abf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960" y="5983007"/>
            <a:ext cx="928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 descr="http://www.scanstockphoto.com/thumbs/thumb3/thumb3176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521" y="1691680"/>
            <a:ext cx="676275" cy="107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scanstockphoto.com/thumbs/thumb3/thumb3176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317" y="4558785"/>
            <a:ext cx="676275" cy="107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www.scanstockphoto.com/thumbs/thumb3/thumb3176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317" y="7652839"/>
            <a:ext cx="676275" cy="107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212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Sandra</cp:lastModifiedBy>
  <cp:revision>16</cp:revision>
  <cp:lastPrinted>2013-09-30T23:40:25Z</cp:lastPrinted>
  <dcterms:created xsi:type="dcterms:W3CDTF">2011-12-16T23:41:36Z</dcterms:created>
  <dcterms:modified xsi:type="dcterms:W3CDTF">2013-09-30T23:41:36Z</dcterms:modified>
</cp:coreProperties>
</file>